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embeddedFontLst>
    <p:embeddedFont>
      <p:font typeface="Helvetica Neue"/>
      <p:regular r:id="rId8"/>
      <p:bold r:id="rId9"/>
      <p:italic r:id="rId10"/>
      <p:boldItalic r:id="rId1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boldItalic.fntdata"/><Relationship Id="rId10" Type="http://schemas.openxmlformats.org/officeDocument/2006/relationships/font" Target="fonts/HelveticaNeue-italic.fntdata"/><Relationship Id="rId9" Type="http://schemas.openxmlformats.org/officeDocument/2006/relationships/font" Target="fonts/HelveticaNeue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font" Target="fonts/HelveticaNeue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9b9fcc4c6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9b9fcc4c6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3603feb2c9c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3603feb2c9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 Is a Love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Rebecca Parker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Rebecca Parker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802250" y="602025"/>
            <a:ext cx="8303700" cy="395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Ostinato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: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We rest in this Love.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Round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: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There is a Love holding us: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There is a Love holding all that we love;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There is a Love holding all;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We rest in this Love.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